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4" r:id="rId6"/>
    <p:sldId id="27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ACDEFE-AB04-14FB-14F6-06B2890F8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0ABA8E2-AE5E-B836-8B9B-A707EDBBA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6EBDFC-ECB4-6BC3-54EB-AF4A9147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840E1A-2714-9B56-E9DD-D6C351C6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65B979-E628-6F70-6C33-44D9417D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9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731D07-3834-3348-7D22-47C3B960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3A4268-62B4-820F-832F-E8202914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4A45A8-B9C6-A5C2-1B58-BF268A74B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D3FE5B-38CE-D2A5-FC5B-D8D94465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2651F8-26DA-72A3-9F90-9957A067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0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AD6FD9F-511F-8AC5-1465-BCA7E686D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912E33-6DF8-C704-ADC2-6243BEB27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B686A2-2D0D-8626-65D5-81A264BC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7A88D8-94B2-B4C1-97F2-22469229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60D7D1-EBFC-1311-DAF6-C03A1B06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83D56-481E-B2C2-F442-292708F4A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915B5B-13F7-CFA7-36B5-BF250FFF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CFE713-C9FA-49CF-C439-AEDBCF8C1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3AC4E3-47A9-8ADB-C875-F7E2AE9E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1DFBB1-7588-51E7-DEB7-0220F47F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98AAB1-A97B-C0C2-A982-A7EBCB0F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60AB31-E615-E260-25F0-CF80AC508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E31FF2-5E11-0926-379D-06031D68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EDB8A8-B797-B689-CC9E-86AEDA0C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A9CA59-E35C-0699-B7E8-7783E23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1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54A79-DCE3-F342-B80B-1A86E8F2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41A9E8-32AA-044B-5AC7-C02FCC42F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AB0F661-4089-16D2-D8B8-76F7BA425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B565E20-CA99-562E-DE5D-2FCFD3CA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F0FE02B-C8A2-0189-3501-4DAC6E5E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5B36693-0FA5-46BB-B9EA-28583292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F937E1-5213-D213-1030-39EF2BF1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80ED7E-85D0-8EAC-6EFE-7C2F121E0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4CEE04-B2DD-6767-0507-0F868FF01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522A1EE-9B95-E260-2194-B9AF06F92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CC92807-97BB-6C8C-85E0-56D5E15C3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B2A4E36-77DF-617E-66D3-07797127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2635963-96B7-2D32-530A-5607CAEF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C62EDE2-B455-25C3-861E-611439C0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0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D4E75F-39B8-8580-9E7C-D2DFE2AB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37F777F-B234-8B28-2704-E739C6DE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2BB90FD-A29E-9FB5-1EA9-15F28F03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6167A5F-02B7-EC13-2F82-CB3477F7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5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C53F291-E83C-DBB5-5232-B227B5F1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82FFEF-CC6B-01AA-CBF3-3C4F74F6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3195229-98D3-8E68-1EA7-14900B1B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7EB74F-7AF0-2352-5229-BDE4F009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DE70CE0-F942-56FD-B0FE-46D7EE01B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A14A54-D3D1-DDF3-010E-7222C5C70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9C7BCD4-3283-7C79-FA80-AE4689B5B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C3D1C7-4365-389E-39B6-F54E533B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0F87B52-1C46-933D-1520-E906441A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4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EC76B3-8E61-DB84-EFF2-C37C9F6A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365459C-6CA7-5621-5FF3-794ADC608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F2C5F4E-A71F-B891-2C8D-F7D49C2D5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EE5A980-9414-EFE2-6DF3-D9DF6BAB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3B15D0-82DD-BCA7-2F30-DDB31B96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BE2F27-F85A-9964-4CF6-A1698097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8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27E3374-AAA3-EB71-00CC-0D9DEAFB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0A706D-BAC4-BA26-EE81-041940FEB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B0B8F2-6CDF-96C0-2ECF-0ADA0C96D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BAFF5-8535-430B-8443-86C340CD3F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039C7F-D398-7471-2026-F4BA57474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4A390B-75D9-85E1-25E1-2BC3299F4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461766-17B2-4ABC-B16B-2D9440A4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تصميم الجرافيك, التزلج على الجليد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F874C76-A584-37B3-0485-DBC63BC3A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8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F804D-F03E-BC35-9901-D368BECF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نص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1A787693-5A31-51CD-AAC3-7F72021D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10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629AE-CAB0-06FD-94A2-DD6AB5A7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 descr="صورة تحتوي على نص, تلبيس, لقطة شاشة, امرأ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879181F-0BD6-D228-E145-EE2480A6E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9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8933-44EF-A989-F443-1D973E2FA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 descr="صورة تحتوي على نص, لقطة شاشة, تصميم الجرافيك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BBC50E62-7F88-D39D-A928-052457F55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ECEFC-E355-E722-B582-DDCAA169E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 descr="صورة تحتوي على نص, لقطة شاشة, زجاجة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F8B5D68-58AC-EAED-5666-2BC9B13A9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72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2D392-D10F-2189-F55D-F4E645B38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 descr="صورة تحتوي على نص, لقطة شاشة, الخط, جهاز التحكم عن بعد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6C72FF4-3FB2-47B4-384F-4F4D00FC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3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B00FF-B652-1570-73F3-EAE52258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صورة 32" descr="صورة تحتوي على نص, التاريخ, التاريخ القديم, هر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7546362A-8E7A-9D33-48B5-A11F9AC3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1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5E1B2-7548-B04D-5BE6-B28E39048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 descr="صورة تحتوي على نص, لقطة شاشة, الخط, تصميم الجرافيك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740C1AFE-A295-25A9-455B-273AE16FE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1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CF09B-5125-4C26-594F-603471EE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 descr="صورة تحتوي على نص, لقطة شاشة, الخط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A29DFAD-D7DD-C50B-C2A2-61616BD6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6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54F6-7E8C-8947-3165-4757CD20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 descr="صورة تحتوي على نص, لقطة شاشة, الخط, رسال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95A9B6D-4D03-B32C-2159-57AF06BB2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48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9F45-8410-F9DB-CB17-3D794C33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 descr="صورة تحتوي على نص, تصميم الجرافيك, لقطة شاشة, الرسومات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6A910F1-2AD1-98D6-69CB-B3AC3536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8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11565-1668-732C-A0D8-B1057165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6EA964C-D8D2-9F1B-BF02-EFCC4AE8F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74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C99C-51DF-B016-B4B6-45EB62B4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 descr="صورة تحتوي على نص, لقطة شاشة, الهاتف النقال, وسائط متعدد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2A7BCED8-31F7-8A2E-EC55-FD925D9F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1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118B2-712B-8825-4E3F-9893D0B77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صورة 44" descr="صورة تحتوي على نص, لقطة شاشة, الخط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A33C651D-FA5F-3447-6566-9838CB39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11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4678-495A-3165-FE0F-347368CB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 descr="صورة تحتوي على نص, لقطة شاشة, دائرة, فن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40AD855-804B-4DF7-AFA3-D6ED7AD18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4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6D6CA-91A3-FD0B-33D1-79BB9E7E6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لقطة شاشة, تصميم الجرافيك, الرسومات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E928BC4-7E28-27DC-412D-FC0630DB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92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813D-2582-2483-F91D-CEC994D6B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, لقطة شاشة, الخ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A94C529B-2AD6-760E-4D19-832963223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1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2D949-6722-0F49-8A30-9EA7E8C4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, لقطة شاشة, الرسومات, تصميم الجرافيك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EBDAA281-BE22-4641-9F18-5341E857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7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B0F5-8DA8-967D-AB95-5D4BFAF5A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نص, تلبيس, خط يد, الأحذي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B9183A5-9BE5-7C3A-3987-C7C44EEAC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54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5909D-1285-D1EF-D075-7243CB7D0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 descr="صورة تحتوي على نص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6C3136F9-4B90-B6DA-3BC0-65A7946B8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5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6DEC-65C5-EC59-2CA9-70E2684D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 descr="صورة تحتوي على نص, سماء, لقطة شاشة, شجر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C93E42A1-9E82-75A8-B8F4-C36A8C88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2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FFC7D-AAA5-0EA9-0991-781A8417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 descr="صورة تحتوي على نص, لقطة شاشة, تصميم الجرافيك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A3E4964-7643-407C-0698-C00909BD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4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شاشة عريضة</PresentationFormat>
  <Paragraphs>0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Mohamed Hosny Abdul allah</dc:creator>
  <cp:lastModifiedBy>Mohamed Hosny Abdul allah</cp:lastModifiedBy>
  <cp:revision>1</cp:revision>
  <dcterms:created xsi:type="dcterms:W3CDTF">2025-03-13T21:29:29Z</dcterms:created>
  <dcterms:modified xsi:type="dcterms:W3CDTF">2025-03-13T21:39:40Z</dcterms:modified>
</cp:coreProperties>
</file>